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7"/>
  </p:notesMasterIdLst>
  <p:sldIdLst>
    <p:sldId id="256" r:id="rId3"/>
    <p:sldId id="319" r:id="rId4"/>
    <p:sldId id="378" r:id="rId5"/>
    <p:sldId id="377" r:id="rId6"/>
    <p:sldId id="318" r:id="rId7"/>
    <p:sldId id="369" r:id="rId8"/>
    <p:sldId id="355" r:id="rId9"/>
    <p:sldId id="356" r:id="rId10"/>
    <p:sldId id="357" r:id="rId11"/>
    <p:sldId id="359" r:id="rId12"/>
    <p:sldId id="370" r:id="rId13"/>
    <p:sldId id="360" r:id="rId14"/>
    <p:sldId id="321" r:id="rId15"/>
    <p:sldId id="260" r:id="rId16"/>
    <p:sldId id="342" r:id="rId17"/>
    <p:sldId id="371" r:id="rId18"/>
    <p:sldId id="372" r:id="rId19"/>
    <p:sldId id="373" r:id="rId20"/>
    <p:sldId id="374" r:id="rId21"/>
    <p:sldId id="379" r:id="rId22"/>
    <p:sldId id="363" r:id="rId23"/>
    <p:sldId id="364" r:id="rId24"/>
    <p:sldId id="365" r:id="rId25"/>
    <p:sldId id="366" r:id="rId26"/>
    <p:sldId id="375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9" r:id="rId35"/>
    <p:sldId id="38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E-Day 2018" id="{246EBB85-4CBD-4B06-9498-D6857E488AEE}">
          <p14:sldIdLst>
            <p14:sldId id="378"/>
            <p14:sldId id="377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71"/>
            <p14:sldId id="372"/>
            <p14:sldId id="373"/>
            <p14:sldId id="374"/>
            <p14:sldId id="379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  <p14:sldId id="381"/>
            <p14:sldId id="382"/>
            <p14:sldId id="383"/>
            <p14:sldId id="384"/>
            <p14:sldId id="385"/>
            <p14:sldId id="386"/>
            <p14:sldId id="387"/>
            <p14:sldId id="389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hyperlink" Target="https://youtu.be/OwuW200BTl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5.xml"/><Relationship Id="rId5" Type="http://schemas.openxmlformats.org/officeDocument/2006/relationships/image" Target="../media/image7.png"/><Relationship Id="rId10" Type="http://schemas.openxmlformats.org/officeDocument/2006/relationships/slide" Target="slide21.xml"/><Relationship Id="rId4" Type="http://schemas.openxmlformats.org/officeDocument/2006/relationships/image" Target="../media/image6.png"/><Relationship Id="rId9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ub.ie/edayec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Session/E-Day Volunteer Coordination</a:t>
            </a:r>
          </a:p>
          <a:p>
            <a:r>
              <a:rPr lang="en-US" sz="2400" dirty="0"/>
              <a:t>5:30 PM Tuesday, February 20, 2017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300D0-5397-47C0-B284-880E2B85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38" y="2025041"/>
            <a:ext cx="2658651" cy="38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2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FAC49BC8-3EBC-457F-8CF1-C23497AA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4" y="5479813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3757294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246EBB85-4CBD-4B06-9498-D6857E488AEE}">
                    <psuz:zmPr id="{6CC45238-6B79-4AA6-94C6-471274C1C11F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C6C73D58-D87B-4B6C-9022-9762278D9F0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7AA252-7571-4877-BE0D-BB099427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</a:t>
            </a:r>
            <a:r>
              <a:rPr lang="en-US" dirty="0" err="1"/>
              <a:t>Eday</a:t>
            </a:r>
            <a:r>
              <a:rPr lang="en-US" dirty="0"/>
              <a:t> Projects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189C0-3FA7-40F1-9E59-B8DFFE999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On-going Projects</a:t>
            </a:r>
          </a:p>
          <a:p>
            <a:pPr lvl="1"/>
            <a:r>
              <a:rPr lang="en-US" dirty="0"/>
              <a:t>MATILDA (Focus on mobility system)</a:t>
            </a:r>
          </a:p>
          <a:p>
            <a:pPr lvl="1"/>
            <a:r>
              <a:rPr lang="en-US" dirty="0"/>
              <a:t>UAS (Focus on flying and tuning)</a:t>
            </a:r>
          </a:p>
          <a:p>
            <a:pPr lvl="1"/>
            <a:r>
              <a:rPr lang="en-US" dirty="0" err="1"/>
              <a:t>Sumobot</a:t>
            </a:r>
            <a:r>
              <a:rPr lang="en-US" dirty="0"/>
              <a:t> (Competition on April 17, 2018 at 5:30PM)</a:t>
            </a:r>
          </a:p>
          <a:p>
            <a:r>
              <a:rPr lang="en-US" dirty="0"/>
              <a:t>Potential New Project Ideas</a:t>
            </a:r>
          </a:p>
          <a:p>
            <a:pPr lvl="1"/>
            <a:r>
              <a:rPr lang="en-US" dirty="0"/>
              <a:t>Musical tesla coil</a:t>
            </a:r>
          </a:p>
          <a:p>
            <a:pPr lvl="1"/>
            <a:r>
              <a:rPr lang="en-US" dirty="0"/>
              <a:t>Lab Assistant robotics platform</a:t>
            </a:r>
          </a:p>
          <a:p>
            <a:pPr lvl="1"/>
            <a:r>
              <a:rPr lang="en-US" dirty="0"/>
              <a:t>IEEE Robotics Competition pre-season mobility platform</a:t>
            </a:r>
          </a:p>
          <a:p>
            <a:pPr lvl="1"/>
            <a:r>
              <a:rPr lang="en-US" dirty="0"/>
              <a:t>Engineers Without Borders scaled down solar powered water pump prototype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9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  <a:br>
              <a:rPr lang="en-US" dirty="0"/>
            </a:br>
            <a:r>
              <a:rPr lang="en-US" sz="4400" dirty="0"/>
              <a:t>Microcontrollers and 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72249"/>
            <a:ext cx="695899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microcontroller is a simple computer on one Integrated Circuit</a:t>
            </a:r>
          </a:p>
          <a:p>
            <a:r>
              <a:rPr lang="en-US" dirty="0">
                <a:solidFill>
                  <a:schemeClr val="tx1"/>
                </a:solidFill>
              </a:rPr>
              <a:t>More economical than traditional computer boards</a:t>
            </a:r>
          </a:p>
          <a:p>
            <a:r>
              <a:rPr lang="en-US" dirty="0">
                <a:solidFill>
                  <a:schemeClr val="tx1"/>
                </a:solidFill>
              </a:rPr>
              <a:t>Are incapable of running a full operating system but can be programmed with simple programs.</a:t>
            </a:r>
          </a:p>
          <a:p>
            <a:r>
              <a:rPr lang="en-US" dirty="0">
                <a:solidFill>
                  <a:schemeClr val="tx1"/>
                </a:solidFill>
              </a:rPr>
              <a:t>Are found in many everyday electronics such as cars, toys, and  appliances.</a:t>
            </a:r>
          </a:p>
          <a:p>
            <a:r>
              <a:rPr lang="en-US" dirty="0">
                <a:solidFill>
                  <a:schemeClr val="tx1"/>
                </a:solidFill>
              </a:rPr>
              <a:t>Are relatively easy to use with electrical circuits.</a:t>
            </a:r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7" y="3692669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37242" y="4310606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  <p:pic>
        <p:nvPicPr>
          <p:cNvPr id="5122" name="Picture 2" descr="Image result for basic sta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70" y="2072249"/>
            <a:ext cx="2056799" cy="15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752648" y="2757042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Basic Stamp</a:t>
            </a:r>
          </a:p>
        </p:txBody>
      </p:sp>
      <p:pic>
        <p:nvPicPr>
          <p:cNvPr id="5124" name="Picture 4" descr="Image result for parallax prop sti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6" y="5246233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91979" y="5864170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Propeller</a:t>
            </a:r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Arduinos</a:t>
            </a:r>
          </a:p>
        </p:txBody>
      </p:sp>
      <p:pic>
        <p:nvPicPr>
          <p:cNvPr id="1026" name="Picture 2" descr="Image result for types of arduin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83" y="1616091"/>
            <a:ext cx="7675752" cy="52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35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57401"/>
            <a:ext cx="45737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Can be programmed over USB from a computer</a:t>
            </a:r>
          </a:p>
          <a:p>
            <a:r>
              <a:rPr lang="en-US" dirty="0">
                <a:solidFill>
                  <a:schemeClr val="tx1"/>
                </a:solidFill>
              </a:rPr>
              <a:t>Uses the free Arduino IDE software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https://www.arduino.cc/en/Main/Software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Programmed in Arduino C</a:t>
            </a:r>
          </a:p>
          <a:p>
            <a:r>
              <a:rPr lang="en-US" dirty="0">
                <a:solidFill>
                  <a:schemeClr val="tx1"/>
                </a:solidFill>
              </a:rPr>
              <a:t>Has an extensive library with plenty of documentation and examples</a:t>
            </a:r>
          </a:p>
        </p:txBody>
      </p:sp>
      <p:pic>
        <p:nvPicPr>
          <p:cNvPr id="2056" name="Picture 8" descr="Image result for arduino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95" y="2057401"/>
            <a:ext cx="2219366" cy="19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62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Using a Breadboard</a:t>
            </a:r>
          </a:p>
        </p:txBody>
      </p:sp>
      <p:pic>
        <p:nvPicPr>
          <p:cNvPr id="1026" name="Picture 2" descr="https://cdn.tutsplus.com/mac/uploads/2013/10/horizontal-r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449749"/>
            <a:ext cx="42957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dboard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03" y="2055180"/>
            <a:ext cx="3352365" cy="21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748" y="2055180"/>
            <a:ext cx="4527997" cy="44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E-Day 2018</a:t>
            </a:r>
          </a:p>
        </p:txBody>
      </p:sp>
    </p:spTree>
    <p:extLst>
      <p:ext uri="{BB962C8B-B14F-4D97-AF65-F5344CB8AC3E}">
        <p14:creationId xmlns:p14="http://schemas.microsoft.com/office/powerpoint/2010/main" val="371535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an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It is the “Hello World” of using a microcontroller.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anode of the LED to the digital I/O pin # 13 on Arduino with a 220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in series.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cathode of the LED to ground (GND)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Useful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pinMode</a:t>
            </a:r>
            <a:r>
              <a:rPr lang="en-US" dirty="0">
                <a:solidFill>
                  <a:schemeClr val="tx1"/>
                </a:solidFill>
              </a:rPr>
              <a:t>(pin, OUTPUT/INPUT);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digitalWrite</a:t>
            </a:r>
            <a:r>
              <a:rPr lang="en-US" dirty="0">
                <a:solidFill>
                  <a:schemeClr val="tx1"/>
                </a:solidFill>
              </a:rPr>
              <a:t>(Pin, HIGH/LOW);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delay(milliseconds); </a:t>
            </a:r>
          </a:p>
        </p:txBody>
      </p:sp>
      <p:pic>
        <p:nvPicPr>
          <p:cNvPr id="3074" name="Picture 2" descr="Image result for led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12" y="684847"/>
            <a:ext cx="2381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22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3590638"/>
            <a:ext cx="2545900" cy="10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sisto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4871750"/>
            <a:ext cx="24384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27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Push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Digital Input</a:t>
            </a:r>
          </a:p>
          <a:p>
            <a:r>
              <a:rPr lang="en-US" dirty="0">
                <a:solidFill>
                  <a:schemeClr val="tx1"/>
                </a:solidFill>
              </a:rPr>
              <a:t>Connect a 10k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</a:t>
            </a:r>
            <a:r>
              <a:rPr lang="en-US" dirty="0"/>
              <a:t>(</a:t>
            </a:r>
            <a:r>
              <a:rPr lang="en-US" dirty="0" err="1"/>
              <a:t>Brown,Black,Orange</a:t>
            </a:r>
            <a:r>
              <a:rPr lang="en-US" dirty="0"/>
              <a:t>) </a:t>
            </a:r>
            <a:r>
              <a:rPr lang="en-US" dirty="0">
                <a:solidFill>
                  <a:schemeClr val="tx1"/>
                </a:solidFill>
              </a:rPr>
              <a:t>from the 5V to one side of the push button.</a:t>
            </a:r>
          </a:p>
          <a:p>
            <a:r>
              <a:rPr lang="en-US" dirty="0">
                <a:solidFill>
                  <a:schemeClr val="tx1"/>
                </a:solidFill>
              </a:rPr>
              <a:t>Connect IO pin 2 to the same side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other side to GND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INPUT_PULLUP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Serial.begin</a:t>
            </a:r>
            <a:r>
              <a:rPr lang="en-US" dirty="0">
                <a:solidFill>
                  <a:schemeClr val="tx1"/>
                </a:solidFill>
              </a:rPr>
              <a:t>(9600);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digitalRead</a:t>
            </a:r>
            <a:r>
              <a:rPr lang="en-US" dirty="0">
                <a:solidFill>
                  <a:schemeClr val="tx1"/>
                </a:solidFill>
              </a:rPr>
              <a:t>(pin)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Serial.println</a:t>
            </a:r>
            <a:r>
              <a:rPr lang="en-US" dirty="0">
                <a:solidFill>
                  <a:schemeClr val="tx1"/>
                </a:solidFill>
              </a:rPr>
              <a:t>(output);</a:t>
            </a:r>
          </a:p>
        </p:txBody>
      </p:sp>
      <p:pic>
        <p:nvPicPr>
          <p:cNvPr id="4098" name="Picture 2" descr="Image result for push button bread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59" y="-291559"/>
            <a:ext cx="3755696" cy="24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ush butt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15" y="2574637"/>
            <a:ext cx="1491368" cy="1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ull up resistor push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55" y="3927039"/>
            <a:ext cx="5183050" cy="25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96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Servos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8" y="1986025"/>
            <a:ext cx="5923224" cy="477469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Example of Pulse Width Modulation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PWM is used to simulate analog signal with digital signal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Come in two main forms</a:t>
            </a:r>
            <a:endParaRPr lang="en-US" sz="2000" dirty="0"/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Standard (180 degrees)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Continuous</a:t>
            </a:r>
          </a:p>
          <a:p>
            <a:r>
              <a:rPr lang="en-US" sz="2000" dirty="0">
                <a:solidFill>
                  <a:schemeClr val="tx1"/>
                </a:solidFill>
              </a:rPr>
              <a:t>Typically use a 3 pin connector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Connect white to D3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Connect red and black to 5v and GND respectively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Servo.h</a:t>
            </a:r>
            <a:r>
              <a:rPr lang="en-US" dirty="0">
                <a:solidFill>
                  <a:schemeClr val="tx1"/>
                </a:solidFill>
              </a:rPr>
              <a:t>&gt;;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myservo.attach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myservo.write</a:t>
            </a:r>
            <a:r>
              <a:rPr lang="en-US" dirty="0">
                <a:solidFill>
                  <a:schemeClr val="tx1"/>
                </a:solidFill>
              </a:rPr>
              <a:t>(integer 0-180);</a:t>
            </a:r>
          </a:p>
        </p:txBody>
      </p:sp>
      <p:pic>
        <p:nvPicPr>
          <p:cNvPr id="5122" name="Picture 2" descr="Image result for servo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954" r="5714" b="2896"/>
          <a:stretch/>
        </p:blipFill>
        <p:spPr bwMode="auto">
          <a:xfrm>
            <a:off x="7715000" y="4524839"/>
            <a:ext cx="2376214" cy="19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28297"/>
          <a:stretch/>
        </p:blipFill>
        <p:spPr bwMode="auto">
          <a:xfrm>
            <a:off x="8260967" y="211790"/>
            <a:ext cx="1284279" cy="161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59" y="2077112"/>
            <a:ext cx="3262097" cy="21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05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ping ultrasonic 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21" y="4113478"/>
            <a:ext cx="5548687" cy="25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770" y="609600"/>
            <a:ext cx="7626568" cy="1356360"/>
          </a:xfrm>
        </p:spPr>
        <p:txBody>
          <a:bodyPr/>
          <a:lstStyle/>
          <a:p>
            <a:r>
              <a:rPr lang="en-US" dirty="0"/>
              <a:t>Using an 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770" y="2057400"/>
            <a:ext cx="5672013" cy="441149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Works like echolocation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Uses PWM to send out a super high pitched noise.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Detects the noise and relays the delay to the microcontroller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 distance to an object can be calculated by dividing the delay by the speed of sound by 2.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Connect to Pin 7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 Program from Examples&gt;Sensors&gt;Ping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ping ultrasonic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25" y="1965960"/>
            <a:ext cx="3089841" cy="1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65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5269600" cy="4038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Analog input</a:t>
            </a:r>
          </a:p>
          <a:p>
            <a:r>
              <a:rPr lang="en-US" dirty="0">
                <a:solidFill>
                  <a:schemeClr val="tx1"/>
                </a:solidFill>
              </a:rPr>
              <a:t>Is a variable Resistor</a:t>
            </a:r>
          </a:p>
          <a:p>
            <a:r>
              <a:rPr lang="en-US" dirty="0">
                <a:solidFill>
                  <a:schemeClr val="tx1"/>
                </a:solidFill>
              </a:rPr>
              <a:t>Is commonly used for volume control knobs </a:t>
            </a:r>
          </a:p>
          <a:p>
            <a:r>
              <a:rPr lang="en-US" dirty="0">
                <a:solidFill>
                  <a:schemeClr val="tx1"/>
                </a:solidFill>
              </a:rPr>
              <a:t>Used for inputting a variable value into the Arduino.</a:t>
            </a:r>
          </a:p>
          <a:p>
            <a:r>
              <a:rPr lang="en-US" dirty="0">
                <a:solidFill>
                  <a:schemeClr val="tx1"/>
                </a:solidFill>
              </a:rPr>
              <a:t>Connect center pin to A0</a:t>
            </a:r>
          </a:p>
          <a:p>
            <a:r>
              <a:rPr lang="en-US" dirty="0">
                <a:solidFill>
                  <a:schemeClr val="tx1"/>
                </a:solidFill>
              </a:rPr>
              <a:t>Connect an outer pin to 5V and the other to GND</a:t>
            </a: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analogRead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</p:txBody>
      </p:sp>
      <p:pic>
        <p:nvPicPr>
          <p:cNvPr id="1026" name="Picture 2" descr="Image result for potenti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16" y="3638642"/>
            <a:ext cx="3945947" cy="24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tentiome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7" b="20449"/>
          <a:stretch/>
        </p:blipFill>
        <p:spPr bwMode="auto">
          <a:xfrm>
            <a:off x="8375516" y="203137"/>
            <a:ext cx="1940748" cy="158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7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90BF-E72A-44FB-8FB4-9865764A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for E-Day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193E-6818-4809-8E7D-0E436F0D3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30570" cy="42062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Inspire the next generation of Auburn engineers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Takes place on Friday, February 23rd, 2018 from about 8am to 2pm.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T-Shirts provided while supplies last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sign up form with hour long volunteer slots:</a:t>
            </a:r>
          </a:p>
          <a:p>
            <a:pPr marL="0" indent="0">
              <a:buNone/>
            </a:pPr>
            <a:endParaRPr lang="en-US" dirty="0"/>
          </a:p>
          <a:p>
            <a:pPr marL="228600" lvl="1" indent="0" algn="ctr">
              <a:buNone/>
            </a:pPr>
            <a:r>
              <a:rPr lang="en-US" sz="4400" dirty="0">
                <a:hlinkClick r:id="rId2"/>
              </a:rPr>
              <a:t>https://aub.ie/edayece</a:t>
            </a:r>
            <a:endParaRPr lang="en-US" sz="4400" dirty="0"/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92639-A139-4C2C-BDF0-2DD4970B8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88" y="2948080"/>
            <a:ext cx="2333439" cy="23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0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6547</TotalTime>
  <Words>1525</Words>
  <Application>Microsoft Office PowerPoint</Application>
  <PresentationFormat>Widescreen</PresentationFormat>
  <Paragraphs>261</Paragraphs>
  <Slides>34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E-Day 2018</vt:lpstr>
      <vt:lpstr>Sign-Up for E-Day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Project:  MATILDA</vt:lpstr>
      <vt:lpstr>Project:  Tesla Coil</vt:lpstr>
      <vt:lpstr>Project:  Unmanned Aerial SysTems</vt:lpstr>
      <vt:lpstr>Project:  Sumo Bot Tournament</vt:lpstr>
      <vt:lpstr>Post-Eday Projects Ideas</vt:lpstr>
      <vt:lpstr>Sumo Robotics Tournament</vt:lpstr>
      <vt:lpstr>What is a Sumo Bot Competition?</vt:lpstr>
      <vt:lpstr>SPARC Sumo-Bot Competition</vt:lpstr>
      <vt:lpstr>SPARC Competition Part Constraints</vt:lpstr>
      <vt:lpstr>Maker Training Session: Microcontrollers and Arduino</vt:lpstr>
      <vt:lpstr>What is a Microcontroller?</vt:lpstr>
      <vt:lpstr>Types of Arduinos</vt:lpstr>
      <vt:lpstr>Programming an Arduino</vt:lpstr>
      <vt:lpstr>Using a Breadboard</vt:lpstr>
      <vt:lpstr>Blink an LED</vt:lpstr>
      <vt:lpstr>Use a Push Button</vt:lpstr>
      <vt:lpstr>Using Servos</vt:lpstr>
      <vt:lpstr>Using an Ultrasonic Sensor</vt:lpstr>
      <vt:lpstr>Using a Potentiometer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314</cp:revision>
  <dcterms:created xsi:type="dcterms:W3CDTF">2016-09-03T15:20:58Z</dcterms:created>
  <dcterms:modified xsi:type="dcterms:W3CDTF">2018-02-21T00:35:47Z</dcterms:modified>
</cp:coreProperties>
</file>